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65" r:id="rId6"/>
    <p:sldId id="266" r:id="rId7"/>
    <p:sldId id="271" r:id="rId8"/>
    <p:sldId id="273" r:id="rId9"/>
    <p:sldId id="268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D6D61A"/>
    <a:srgbClr val="1ED27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92" d="100"/>
          <a:sy n="92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4465" y="320304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Requisitos Completados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314465" y="1993800"/>
            <a:ext cx="7877534" cy="26161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Funcionais (15/24)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Casos de Uso (11/16)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não-funcionais (7/12)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Regras de Negócio (4/6)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Responsividade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u="sng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u="sng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FFFF00"/>
                </a:solidFill>
              </a:rPr>
              <a:t>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Bootstrap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MongoDB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NodeJS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AngularJS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reCaptcha</a:t>
            </a:r>
            <a:endParaRPr lang="pt-BR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5354" r="42307"/>
          <a:stretch/>
        </p:blipFill>
        <p:spPr bwMode="auto">
          <a:xfrm flipH="1">
            <a:off x="0" y="0"/>
            <a:ext cx="6382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Problemas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Mean.io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DropBox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MLab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Heroku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50"/>
                </a:solidFill>
              </a:rPr>
              <a:t>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164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NyaChan</vt:lpstr>
      <vt:lpstr>Funcionalidades</vt:lpstr>
      <vt:lpstr>Implementação</vt:lpstr>
      <vt:lpstr>Problemas</vt:lpstr>
      <vt:lpstr>Da Rules</vt:lpstr>
      <vt:lpstr>Requisitos Completados</vt:lpstr>
      <vt:lpstr>NyaChan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Augusto Cezar Pluschkat</cp:lastModifiedBy>
  <cp:revision>41</cp:revision>
  <dcterms:created xsi:type="dcterms:W3CDTF">2016-07-13T18:47:59Z</dcterms:created>
  <dcterms:modified xsi:type="dcterms:W3CDTF">2017-05-15T22:27:56Z</dcterms:modified>
</cp:coreProperties>
</file>